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5" r:id="rId2"/>
    <p:sldId id="292" r:id="rId3"/>
    <p:sldId id="295" r:id="rId4"/>
    <p:sldId id="299" r:id="rId5"/>
    <p:sldId id="300" r:id="rId6"/>
    <p:sldId id="285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3D5CB"/>
    <a:srgbClr val="6ABB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1" autoAdjust="0"/>
    <p:restoredTop sz="93046" autoAdjust="0"/>
  </p:normalViewPr>
  <p:slideViewPr>
    <p:cSldViewPr>
      <p:cViewPr varScale="1">
        <p:scale>
          <a:sx n="90" d="100"/>
          <a:sy n="90" d="100"/>
        </p:scale>
        <p:origin x="18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7/18/16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702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7/18/16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14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dirty="0" smtClean="0"/>
              <a:t>Drag picture to placeholder or click icon to add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7/18/16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7/18/16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435429" y="4495800"/>
            <a:ext cx="7086600" cy="2362200"/>
          </a:xfrm>
          <a:solidFill>
            <a:srgbClr val="6ABB29"/>
          </a:solidFill>
        </p:spPr>
        <p:txBody>
          <a:bodyPr>
            <a:normAutofit/>
          </a:bodyPr>
          <a:lstStyle>
            <a:extLst/>
          </a:lstStyle>
          <a:p>
            <a:r>
              <a:rPr lang="en-US" sz="5400" dirty="0" smtClean="0">
                <a:solidFill>
                  <a:srgbClr val="000000"/>
                </a:solidFill>
              </a:rPr>
              <a:t>Library News</a:t>
            </a:r>
            <a:endParaRPr lang="en-US" sz="5400" dirty="0">
              <a:solidFill>
                <a:srgbClr val="000000"/>
              </a:solidFill>
            </a:endParaRPr>
          </a:p>
        </p:txBody>
      </p:sp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16826" b="16826"/>
          <a:stretch>
            <a:fillRect/>
          </a:stretch>
        </p:blipFill>
        <p:spPr>
          <a:xfrm>
            <a:off x="434975" y="2146300"/>
            <a:ext cx="2362200" cy="21971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3" name="Picture Placeholder 2" descr="Screen Shot 2016-02-22 at 9.37.41 am.png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r="1695"/>
          <a:stretch>
            <a:fillRect/>
          </a:stretch>
        </p:blipFill>
        <p:spPr/>
      </p:pic>
      <p:pic>
        <p:nvPicPr>
          <p:cNvPr id="12" name="Picture Placeholder 11" descr="Screen Shot 2016-02-22 at 9.53.21 am.png"/>
          <p:cNvPicPr>
            <a:picLocks noGrp="1" noChangeAspect="1"/>
          </p:cNvPicPr>
          <p:nvPr>
            <p:ph type="pic" sz="quarter" idx="1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1" b="-13921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/>
        </p:nvSpPr>
        <p:spPr>
          <a:xfrm>
            <a:off x="76200" y="152400"/>
            <a:ext cx="8381999" cy="609600"/>
          </a:xfrm>
          <a:prstGeom prst="rect">
            <a:avLst/>
          </a:prstGeom>
          <a:solidFill>
            <a:srgbClr val="53D5CB"/>
          </a:solidFill>
        </p:spPr>
        <p:txBody>
          <a:bodyPr>
            <a:normAutofit fontScale="6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en-US" sz="5400" dirty="0" smtClean="0">
                <a:solidFill>
                  <a:srgbClr val="000000"/>
                </a:solidFill>
              </a:rPr>
              <a:t>Books and a blanket night is back this term!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102919" y="5943600"/>
            <a:ext cx="8381999" cy="609600"/>
          </a:xfrm>
          <a:prstGeom prst="rect">
            <a:avLst/>
          </a:prstGeom>
          <a:solidFill>
            <a:srgbClr val="53D5CB"/>
          </a:solidFill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en-US" sz="3000" dirty="0" smtClean="0">
                <a:solidFill>
                  <a:srgbClr val="000000"/>
                </a:solidFill>
              </a:rPr>
              <a:t>Tuesday 16 August, Week 5</a:t>
            </a:r>
            <a:endParaRPr lang="en-US" sz="30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30464"/>
            <a:ext cx="3962400" cy="2239984"/>
          </a:xfrm>
          <a:prstGeom prst="rect">
            <a:avLst/>
          </a:prstGeom>
          <a:ln w="3175" cap="sq" cmpd="sng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9" name="Picture 8" descr="Macintosh HD:Users:vanessamckellar:Desktop:Screen Shot 2015-08-16 at 8.48.59 am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53027"/>
            <a:ext cx="2474595" cy="1257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0" name="Picture 9" descr="Macintosh HD:Users:vanessamckellar:Desktop:Screen Shot 2015-08-16 at 8.48.47 a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042" y="2226870"/>
            <a:ext cx="2478553" cy="1257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1" name="Picture 10" descr="Macintosh HD:Users:vanessamckellar:Desktop:Screen Shot 2015-08-16 at 8.47.50 am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07" y="3632320"/>
            <a:ext cx="6841688" cy="209755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5672812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782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14400"/>
            <a:ext cx="3223688" cy="426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53000" y="1143000"/>
            <a:ext cx="32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 charset="0"/>
                <a:ea typeface="Arial Black" charset="0"/>
                <a:cs typeface="Arial Black" charset="0"/>
              </a:rPr>
              <a:t>BOOK WEEK &amp; BOOK FAIR </a:t>
            </a:r>
          </a:p>
          <a:p>
            <a:pPr algn="ctr"/>
            <a:endParaRPr lang="en-US" sz="2800" dirty="0">
              <a:latin typeface="Arial Black" charset="0"/>
              <a:ea typeface="Arial Black" charset="0"/>
              <a:cs typeface="Arial Black" charset="0"/>
            </a:endParaRPr>
          </a:p>
          <a:p>
            <a:pPr algn="ctr"/>
            <a:r>
              <a:rPr lang="en-US" sz="2800" dirty="0" smtClean="0">
                <a:latin typeface="Arial Black" charset="0"/>
                <a:ea typeface="Arial Black" charset="0"/>
                <a:cs typeface="Arial Black" charset="0"/>
              </a:rPr>
              <a:t>TERM 3</a:t>
            </a:r>
          </a:p>
          <a:p>
            <a:pPr algn="ctr"/>
            <a:r>
              <a:rPr lang="en-US" sz="2800" dirty="0" smtClean="0">
                <a:latin typeface="Arial Black" charset="0"/>
                <a:ea typeface="Arial Black" charset="0"/>
                <a:cs typeface="Arial Black" charset="0"/>
              </a:rPr>
              <a:t>WEEK 6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993" y="3376822"/>
            <a:ext cx="2536414" cy="176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30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04800"/>
            <a:ext cx="8431481" cy="1993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40" y="2438400"/>
            <a:ext cx="6477000" cy="401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917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IMG_8707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65"/>
          <a:stretch>
            <a:fillRect/>
          </a:stretch>
        </p:blipFill>
        <p:spPr>
          <a:xfrm>
            <a:off x="609600" y="3962400"/>
            <a:ext cx="3653297" cy="2743200"/>
          </a:xfrm>
        </p:spPr>
      </p:pic>
      <p:pic>
        <p:nvPicPr>
          <p:cNvPr id="11" name="Picture Placeholder 10" descr="IMG_8708.JPG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609600"/>
            <a:ext cx="3657600" cy="2743200"/>
          </a:xfrm>
        </p:spPr>
      </p:pic>
      <p:pic>
        <p:nvPicPr>
          <p:cNvPr id="13" name="Picture Placeholder 12" descr="IMG_8709.JPG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609600" y="685800"/>
            <a:ext cx="3657600" cy="2743200"/>
          </a:xfrm>
        </p:spPr>
      </p:pic>
      <p:pic>
        <p:nvPicPr>
          <p:cNvPr id="12" name="Picture Placeholder 11" descr="IMG_8710.JPG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962400"/>
            <a:ext cx="3657600" cy="2743200"/>
          </a:xfrm>
        </p:spPr>
      </p:pic>
      <p:sp>
        <p:nvSpPr>
          <p:cNvPr id="15" name="Rectangle 3"/>
          <p:cNvSpPr txBox="1">
            <a:spLocks/>
          </p:cNvSpPr>
          <p:nvPr/>
        </p:nvSpPr>
        <p:spPr>
          <a:xfrm>
            <a:off x="228600" y="152400"/>
            <a:ext cx="8381999" cy="609600"/>
          </a:xfrm>
          <a:prstGeom prst="rect">
            <a:avLst/>
          </a:prstGeom>
          <a:solidFill>
            <a:srgbClr val="558ED5"/>
          </a:solidFill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Year 3 – 6 Book Club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ectangle 3"/>
          <p:cNvSpPr txBox="1">
            <a:spLocks/>
          </p:cNvSpPr>
          <p:nvPr/>
        </p:nvSpPr>
        <p:spPr>
          <a:xfrm>
            <a:off x="152400" y="3352800"/>
            <a:ext cx="8381999" cy="609600"/>
          </a:xfrm>
          <a:prstGeom prst="rect">
            <a:avLst/>
          </a:prstGeom>
          <a:solidFill>
            <a:srgbClr val="558ED5"/>
          </a:solidFill>
        </p:spPr>
        <p:txBody>
          <a:bodyPr>
            <a:normAutofit fontScale="47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en-US" sz="5400" dirty="0" smtClean="0">
                <a:solidFill>
                  <a:srgbClr val="000000"/>
                </a:solidFill>
              </a:rPr>
              <a:t>Every Wednesday &amp; Thursday at first break in the Library</a:t>
            </a:r>
            <a:endParaRPr lang="en-US" sz="5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3732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2" y="3581400"/>
            <a:ext cx="8039695" cy="2590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8600"/>
            <a:ext cx="4953000" cy="31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6944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 Photo Album.potx</Template>
  <TotalTime>0</TotalTime>
  <Words>44</Words>
  <Application>Microsoft Macintosh PowerPoint</Application>
  <PresentationFormat>On-screen Show (4:3)</PresentationFormat>
  <Paragraphs>10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 Black</vt:lpstr>
      <vt:lpstr>Calibri</vt:lpstr>
      <vt:lpstr>Arial</vt:lpstr>
      <vt:lpstr>Contemporary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2010-02-01T21:31:06Z</dcterms:created>
  <dcterms:modified xsi:type="dcterms:W3CDTF">2016-07-18T00:05:39Z</dcterms:modified>
</cp:coreProperties>
</file>